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66" r:id="rId13"/>
    <p:sldId id="320" r:id="rId14"/>
    <p:sldId id="278" r:id="rId15"/>
    <p:sldId id="274" r:id="rId16"/>
    <p:sldId id="273" r:id="rId17"/>
    <p:sldId id="294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맑은 고딕 Semilight" panose="020B0502040204020203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3959" autoAdjust="0"/>
  </p:normalViewPr>
  <p:slideViewPr>
    <p:cSldViewPr snapToGrid="0" showGuides="1">
      <p:cViewPr varScale="1">
        <p:scale>
          <a:sx n="103" d="100"/>
          <a:sy n="103" d="100"/>
        </p:scale>
        <p:origin x="100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시간 단위 평균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인구의 유입 및 유출 이동 인구 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B791B6-7150-A678-AD8F-EFCF95A50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0895CA-40CC-02D1-04B2-B7B9A9B0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18" y="1912603"/>
            <a:ext cx="8196163" cy="46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71D02D3-1713-1A04-7C9C-276D6B99ABF2}"/>
              </a:ext>
            </a:extLst>
          </p:cNvPr>
          <p:cNvSpPr/>
          <p:nvPr/>
        </p:nvSpPr>
        <p:spPr>
          <a:xfrm>
            <a:off x="4117869" y="3572151"/>
            <a:ext cx="695005" cy="695005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C788D7-A34E-4CD8-FC53-8FCE49A1BD66}"/>
              </a:ext>
            </a:extLst>
          </p:cNvPr>
          <p:cNvSpPr/>
          <p:nvPr/>
        </p:nvSpPr>
        <p:spPr>
          <a:xfrm>
            <a:off x="4502113" y="5193445"/>
            <a:ext cx="791043" cy="791043"/>
          </a:xfrm>
          <a:prstGeom prst="ellipse">
            <a:avLst/>
          </a:prstGeom>
          <a:solidFill>
            <a:srgbClr val="FF7C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20C3B1-6A07-2579-E4E0-35F00F0CDA07}"/>
              </a:ext>
            </a:extLst>
          </p:cNvPr>
          <p:cNvSpPr/>
          <p:nvPr/>
        </p:nvSpPr>
        <p:spPr>
          <a:xfrm>
            <a:off x="6177776" y="4591278"/>
            <a:ext cx="936701" cy="93670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D661-33C0-889E-10EE-8DE978A26AE7}"/>
              </a:ext>
            </a:extLst>
          </p:cNvPr>
          <p:cNvSpPr txBox="1"/>
          <p:nvPr/>
        </p:nvSpPr>
        <p:spPr>
          <a:xfrm>
            <a:off x="4300271" y="3765765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E892-6C31-D1C7-91BD-C4B8F779AB96}"/>
              </a:ext>
            </a:extLst>
          </p:cNvPr>
          <p:cNvSpPr txBox="1"/>
          <p:nvPr/>
        </p:nvSpPr>
        <p:spPr>
          <a:xfrm>
            <a:off x="6473124" y="4905739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0360-4A11-1F13-EB8E-6FDDFF948EFD}"/>
              </a:ext>
            </a:extLst>
          </p:cNvPr>
          <p:cNvSpPr txBox="1"/>
          <p:nvPr/>
        </p:nvSpPr>
        <p:spPr>
          <a:xfrm>
            <a:off x="4732534" y="5435077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5B68EE-E58A-2933-FD68-5CFFC14723F9}"/>
              </a:ext>
            </a:extLst>
          </p:cNvPr>
          <p:cNvGrpSpPr/>
          <p:nvPr/>
        </p:nvGrpSpPr>
        <p:grpSpPr>
          <a:xfrm>
            <a:off x="1997918" y="1470065"/>
            <a:ext cx="3660378" cy="307777"/>
            <a:chOff x="1062223" y="3387091"/>
            <a:chExt cx="3660378" cy="3077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6825D0-7522-EB29-EEDF-934E52D0580E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A31743-E627-E5F7-1027-B0A7C6A048A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CF4C01-A78A-E6ED-B513-BA0CA2B72F5D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CCBDE-7049-C4A1-87D1-A6E92F52632E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추천 서비스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1D83E5-CA9C-F61D-EC41-2FCE333C7FD8}"/>
              </a:ext>
            </a:extLst>
          </p:cNvPr>
          <p:cNvSpPr txBox="1"/>
          <p:nvPr/>
        </p:nvSpPr>
        <p:spPr>
          <a:xfrm>
            <a:off x="2076127" y="3257548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830DF-0842-F928-F1CF-4947D4495778}"/>
              </a:ext>
            </a:extLst>
          </p:cNvPr>
          <p:cNvSpPr txBox="1"/>
          <p:nvPr/>
        </p:nvSpPr>
        <p:spPr>
          <a:xfrm>
            <a:off x="2076127" y="3649132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2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F5FF9-FC62-FF82-AEA6-B8B32AFE5ED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F01C9-2C22-A6CE-3E1E-68A2A370FE2F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89640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B88DF7-3028-2F3B-B4DA-D4A11F367063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27968F-BC6E-25E3-D2C4-DA62E99524B2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F5FBD-415A-1BD3-D2AD-F3D1D8B79140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270C3A-CB60-2832-5E0B-2985B8317FD7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AECD4F-88A5-7AF5-CCC9-7E5D89CF9813}"/>
              </a:ext>
            </a:extLst>
          </p:cNvPr>
          <p:cNvGrpSpPr/>
          <p:nvPr/>
        </p:nvGrpSpPr>
        <p:grpSpPr>
          <a:xfrm>
            <a:off x="4438462" y="2715975"/>
            <a:ext cx="2870371" cy="1622332"/>
            <a:chOff x="4154690" y="2715975"/>
            <a:chExt cx="2870371" cy="1622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B66DE4-7063-48A5-9AB6-5F5055CB3127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5971DD-9437-1F39-BEEA-86AC94880BBA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C4C60C-C298-3045-CF7B-79B8A77FBEC9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및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F1C72E-EB8F-F591-6488-2678E902D6E5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60F9DD-77C7-EAB8-C169-4E69E761E3DC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11898-ADC3-36CA-ADE5-1582D8530746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7BD82B-0AE6-E3E3-5529-E375F12585D1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일정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 및 내용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1573</Words>
  <Application>Microsoft Office PowerPoint</Application>
  <PresentationFormat>와이드스크린</PresentationFormat>
  <Paragraphs>655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417</cp:revision>
  <dcterms:created xsi:type="dcterms:W3CDTF">2023-04-28T07:44:01Z</dcterms:created>
  <dcterms:modified xsi:type="dcterms:W3CDTF">2023-05-19T00:52:43Z</dcterms:modified>
</cp:coreProperties>
</file>